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9" r:id="rId3"/>
    <p:sldId id="260" r:id="rId4"/>
    <p:sldId id="261" r:id="rId5"/>
    <p:sldId id="262" r:id="rId6"/>
    <p:sldId id="266" r:id="rId7"/>
    <p:sldId id="263" r:id="rId8"/>
    <p:sldId id="284" r:id="rId9"/>
    <p:sldId id="265" r:id="rId10"/>
    <p:sldId id="257" r:id="rId11"/>
    <p:sldId id="258" r:id="rId12"/>
    <p:sldId id="267" r:id="rId13"/>
    <p:sldId id="269" r:id="rId14"/>
    <p:sldId id="270" r:id="rId15"/>
    <p:sldId id="283" r:id="rId16"/>
    <p:sldId id="271" r:id="rId17"/>
    <p:sldId id="268" r:id="rId18"/>
    <p:sldId id="272" r:id="rId19"/>
    <p:sldId id="285" r:id="rId20"/>
    <p:sldId id="273" r:id="rId21"/>
    <p:sldId id="274" r:id="rId22"/>
    <p:sldId id="280" r:id="rId23"/>
    <p:sldId id="275" r:id="rId24"/>
    <p:sldId id="281" r:id="rId25"/>
    <p:sldId id="276" r:id="rId26"/>
    <p:sldId id="277" r:id="rId27"/>
    <p:sldId id="278" r:id="rId28"/>
    <p:sldId id="282" r:id="rId29"/>
    <p:sldId id="286" r:id="rId30"/>
    <p:sldId id="287" r:id="rId31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75" autoAdjust="0"/>
  </p:normalViewPr>
  <p:slideViewPr>
    <p:cSldViewPr snapToGrid="0" snapToObjects="1">
      <p:cViewPr varScale="1">
        <p:scale>
          <a:sx n="71" d="100"/>
          <a:sy n="71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67457-FF3C-234A-A21B-FE32A7936C4E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EFCCC-4491-1543-BC09-45B923FF0A3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33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EFCCC-4491-1543-BC09-45B923FF0A3E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316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快速响应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快速修复的能力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F51EB-0BA7-B345-8B29-D5DB5FF09356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532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63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859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230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00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353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7533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196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797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467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3885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380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71931-4A3B-F04C-9447-65EC77CEFE06}" type="datetimeFigureOut">
              <a:rPr kumimoji="1" lang="zh-CN" altLang="en-US" smtClean="0"/>
              <a:t>14-8-20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837AB-655B-1A4A-A656-133A1C1777F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871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乌云的这些年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剑心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1793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几个问题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信息安全问题是个技术问题么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科学的问题前提是哲学问题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技术的问题前提是环境问题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6284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为什么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封闭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用户（封闭导致看不到真实的问题）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企业（用户看不到问题可以不投入）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行业（信息的不对称可以获得利润）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04331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zh-CN" altLang="en-US" dirty="0" smtClean="0"/>
              <a:t>负责任漏洞披露过程（腾讯标准版）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漏洞第一时间提交给厂商</a:t>
            </a:r>
            <a:endParaRPr kumimoji="1" lang="en-US" altLang="zh-CN" dirty="0" smtClean="0"/>
          </a:p>
          <a:p>
            <a:r>
              <a:rPr kumimoji="1" lang="zh-CN" altLang="en-US" dirty="0" smtClean="0"/>
              <a:t>厂商和修复确认及补丁推送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对外不主动披露任何信息</a:t>
            </a:r>
            <a:endParaRPr kumimoji="1" lang="en-US" altLang="zh-CN" dirty="0" smtClean="0"/>
          </a:p>
          <a:p>
            <a:r>
              <a:rPr kumimoji="1" lang="zh-CN" altLang="en-US" dirty="0" smtClean="0"/>
              <a:t>可能的商业合作和奖励致谢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25467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zh-CN" altLang="en-US" dirty="0" smtClean="0"/>
              <a:t>负责任漏洞披露过程（腾讯标准版）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符合企业自身利益诉求</a:t>
            </a:r>
            <a:endParaRPr kumimoji="1" lang="en-US" altLang="zh-CN" dirty="0"/>
          </a:p>
          <a:p>
            <a:r>
              <a:rPr kumimoji="1" lang="zh-CN" altLang="en-US" dirty="0" smtClean="0"/>
              <a:t>符合早期信息安全环境</a:t>
            </a:r>
            <a:endParaRPr kumimoji="1" lang="en-US" altLang="zh-CN" dirty="0" smtClean="0"/>
          </a:p>
          <a:p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61023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zh-CN" altLang="en-US" dirty="0" smtClean="0"/>
              <a:t>负责任漏洞披露过程（腾讯标准版）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对自身用户不负责任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对其他企业不负责任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对社区积累不负责任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对行业成长不负责任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9473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变化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MS/Adobe/Apple</a:t>
            </a:r>
          </a:p>
          <a:p>
            <a:pPr lvl="1"/>
            <a:r>
              <a:rPr kumimoji="1" lang="zh-CN" altLang="en-US" dirty="0" smtClean="0"/>
              <a:t>封闭体系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终端安全</a:t>
            </a:r>
            <a:endParaRPr kumimoji="1" lang="en-US" altLang="zh-CN" dirty="0" smtClean="0"/>
          </a:p>
          <a:p>
            <a:r>
              <a:rPr kumimoji="1" lang="en-US" altLang="zh-CN" dirty="0" smtClean="0"/>
              <a:t>Google/Amazon/</a:t>
            </a:r>
            <a:r>
              <a:rPr kumimoji="1" lang="en-US" altLang="zh-CN" dirty="0" err="1" smtClean="0"/>
              <a:t>Dropbox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开放体系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云端安全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0490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我们希望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开放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用户（通过安全信息的公开披露能够了解安全）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企业（用户对安全的关注和了解将使得企业提高在安全的投入）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行业（透明的环境使得产品和技术价值提升）</a:t>
            </a:r>
            <a:endParaRPr kumimoji="1" lang="en-US" altLang="zh-CN" dirty="0" smtClean="0"/>
          </a:p>
          <a:p>
            <a:pPr lvl="1"/>
            <a:endParaRPr kumimoji="1" lang="en-US" altLang="zh-CN" dirty="0" smtClean="0"/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0574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负责任漏洞披露过程（乌云版）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漏洞第一时间提交给厂商</a:t>
            </a:r>
            <a:endParaRPr kumimoji="1" lang="en-US" altLang="zh-CN" dirty="0" smtClean="0"/>
          </a:p>
          <a:p>
            <a:r>
              <a:rPr kumimoji="1" lang="zh-CN" altLang="en-US" dirty="0" smtClean="0"/>
              <a:t>厂商修复确认及补丁推送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对外公开全部漏洞细节</a:t>
            </a:r>
            <a:endParaRPr kumimoji="1" lang="en-US" altLang="zh-CN" dirty="0" smtClean="0"/>
          </a:p>
          <a:p>
            <a:r>
              <a:rPr kumimoji="1" lang="zh-CN" altLang="en-US" dirty="0" smtClean="0"/>
              <a:t>重要漏洞会被预警和讨论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3307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负责任漏洞披露过程（乌云版）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符合现有环境下行业对安全的诉求</a:t>
            </a:r>
            <a:endParaRPr kumimoji="1" lang="en-US" altLang="zh-CN" dirty="0" smtClean="0"/>
          </a:p>
          <a:p>
            <a:r>
              <a:rPr kumimoji="1" lang="zh-CN" altLang="en-US" dirty="0" smtClean="0"/>
              <a:t>符合现在以及未来情况下安全环境</a:t>
            </a:r>
            <a:endParaRPr kumimoji="1" lang="en-US" altLang="zh-CN" dirty="0" smtClean="0"/>
          </a:p>
          <a:p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93041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几个乌云案例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zh-CN" dirty="0" smtClean="0"/>
              <a:t>3</a:t>
            </a:r>
            <a:r>
              <a:rPr kumimoji="1" lang="en-US" altLang="zh-CN" dirty="0" smtClean="0"/>
              <a:t>60</a:t>
            </a:r>
            <a:r>
              <a:rPr kumimoji="1" lang="zh-CN" altLang="en-US" dirty="0" smtClean="0"/>
              <a:t>任意密码修改漏洞（</a:t>
            </a:r>
            <a:r>
              <a:rPr kumimoji="1" lang="en-US" altLang="zh-CN" dirty="0"/>
              <a:t>http://</a:t>
            </a:r>
            <a:r>
              <a:rPr kumimoji="1" lang="en-US" altLang="zh-CN" dirty="0" err="1"/>
              <a:t>wooyun.org</a:t>
            </a:r>
            <a:r>
              <a:rPr kumimoji="1" lang="en-US" altLang="zh-CN" dirty="0"/>
              <a:t>/bugs/wooyun-2010-08333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半小时即修复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影响千万用户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引发</a:t>
            </a:r>
            <a:r>
              <a:rPr kumimoji="1" lang="zh-CN" altLang="en-US" dirty="0" smtClean="0"/>
              <a:t>社区关注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719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关于我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前百度安全架构师</a:t>
            </a:r>
            <a:endParaRPr kumimoji="1" lang="en-US" altLang="zh-CN" dirty="0" smtClean="0"/>
          </a:p>
          <a:p>
            <a:r>
              <a:rPr kumimoji="1" lang="zh-CN" altLang="en-US" dirty="0" smtClean="0"/>
              <a:t>黑客实用主义者</a:t>
            </a:r>
            <a:endParaRPr kumimoji="1" lang="en-US" altLang="zh-CN" dirty="0" smtClean="0"/>
          </a:p>
          <a:p>
            <a:r>
              <a:rPr kumimoji="1" lang="en-US" altLang="zh-CN" dirty="0" smtClean="0"/>
              <a:t>80sec</a:t>
            </a:r>
            <a:r>
              <a:rPr kumimoji="1" lang="zh-CN" altLang="en-US" dirty="0" smtClean="0"/>
              <a:t>创始人</a:t>
            </a:r>
            <a:endParaRPr kumimoji="1" lang="en-US" altLang="zh-CN" dirty="0" smtClean="0"/>
          </a:p>
          <a:p>
            <a:r>
              <a:rPr kumimoji="1" lang="zh-CN" altLang="en-US" dirty="0" smtClean="0"/>
              <a:t>乌云漏洞报告平台创始人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2700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负责任漏洞披露过程（乌云版）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对自身用户的负责任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对其他企业的负责任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对社区积累的负责任</a:t>
            </a:r>
            <a:endParaRPr kumimoji="1" lang="en-US" altLang="zh-CN" dirty="0" smtClean="0"/>
          </a:p>
          <a:p>
            <a:r>
              <a:rPr kumimoji="1" lang="zh-CN" altLang="en-US" dirty="0" smtClean="0"/>
              <a:t>对行业成长的负责任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  <a:p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16853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从</a:t>
            </a:r>
            <a:r>
              <a:rPr kumimoji="1" lang="en-US" altLang="zh-CN" dirty="0" smtClean="0"/>
              <a:t>free bug</a:t>
            </a:r>
            <a:r>
              <a:rPr kumimoji="1" lang="zh-CN" altLang="en-US" dirty="0" smtClean="0"/>
              <a:t>到</a:t>
            </a:r>
            <a:r>
              <a:rPr kumimoji="1" lang="en-US" altLang="zh-CN" dirty="0" smtClean="0"/>
              <a:t>no more free </a:t>
            </a:r>
            <a:r>
              <a:rPr kumimoji="1" lang="en-US" altLang="zh-CN" dirty="0" smtClean="0"/>
              <a:t>bug</a:t>
            </a:r>
          </a:p>
        </p:txBody>
      </p:sp>
    </p:spTree>
    <p:extLst>
      <p:ext uri="{BB962C8B-B14F-4D97-AF65-F5344CB8AC3E}">
        <p14:creationId xmlns:p14="http://schemas.microsoft.com/office/powerpoint/2010/main" val="2581806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新的安全漏洞评估办法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以数据为核心的漏洞评估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2462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err="1" smtClean="0"/>
              <a:t>wooyun</a:t>
            </a:r>
            <a:r>
              <a:rPr kumimoji="1" lang="en-US" altLang="zh-CN" dirty="0" smtClean="0"/>
              <a:t> top 10</a:t>
            </a:r>
            <a:r>
              <a:rPr kumimoji="1" lang="zh-CN" altLang="en-US" dirty="0" smtClean="0"/>
              <a:t>安全问题（有案例）</a:t>
            </a:r>
            <a:endParaRPr kumimoji="1" lang="en-US" altLang="zh-CN" dirty="0" smtClean="0"/>
          </a:p>
          <a:p>
            <a:pPr lvl="1"/>
            <a:r>
              <a:rPr kumimoji="1" lang="en-US" altLang="zh-CN" dirty="0"/>
              <a:t>A1-</a:t>
            </a:r>
            <a:r>
              <a:rPr kumimoji="1" lang="zh-CN" altLang="en-US" dirty="0"/>
              <a:t>互联网泄密事件</a:t>
            </a:r>
            <a:r>
              <a:rPr kumimoji="1" lang="en-US" altLang="zh-CN" dirty="0"/>
              <a:t>/</a:t>
            </a:r>
            <a:r>
              <a:rPr kumimoji="1" lang="zh-CN" altLang="en-US" dirty="0"/>
              <a:t>撞库攻击</a:t>
            </a:r>
          </a:p>
          <a:p>
            <a:pPr lvl="1"/>
            <a:r>
              <a:rPr kumimoji="1" lang="en-US" altLang="zh-CN" dirty="0"/>
              <a:t>A2-</a:t>
            </a:r>
            <a:r>
              <a:rPr kumimoji="1" lang="zh-CN" altLang="en-US" dirty="0"/>
              <a:t>引用不安全的第三方应用</a:t>
            </a:r>
          </a:p>
          <a:p>
            <a:pPr lvl="1"/>
            <a:r>
              <a:rPr kumimoji="1" lang="en-US" altLang="zh-CN" dirty="0"/>
              <a:t>A3-</a:t>
            </a:r>
            <a:r>
              <a:rPr kumimoji="1" lang="zh-CN" altLang="en-US" dirty="0"/>
              <a:t>系统错误</a:t>
            </a:r>
            <a:r>
              <a:rPr kumimoji="1" lang="en-US" altLang="zh-CN" dirty="0"/>
              <a:t>/</a:t>
            </a:r>
            <a:r>
              <a:rPr kumimoji="1" lang="zh-CN" altLang="en-US" dirty="0"/>
              <a:t>逻辑缺陷带来的暴力猜解</a:t>
            </a:r>
          </a:p>
          <a:p>
            <a:pPr lvl="1"/>
            <a:r>
              <a:rPr kumimoji="1" lang="en-US" altLang="zh-CN" dirty="0"/>
              <a:t>A4-</a:t>
            </a:r>
            <a:r>
              <a:rPr kumimoji="1" lang="zh-CN" altLang="en-US" dirty="0"/>
              <a:t>敏感信息</a:t>
            </a:r>
            <a:r>
              <a:rPr kumimoji="1" lang="en-US" altLang="zh-CN" dirty="0"/>
              <a:t>/</a:t>
            </a:r>
            <a:r>
              <a:rPr kumimoji="1" lang="zh-CN" altLang="en-US" dirty="0"/>
              <a:t>配置信息泄露</a:t>
            </a:r>
          </a:p>
          <a:p>
            <a:pPr lvl="1"/>
            <a:r>
              <a:rPr kumimoji="1" lang="en-US" altLang="zh-CN" dirty="0"/>
              <a:t>A5-</a:t>
            </a:r>
            <a:r>
              <a:rPr kumimoji="1" lang="zh-CN" altLang="en-US" dirty="0"/>
              <a:t>应用错误配置</a:t>
            </a:r>
            <a:r>
              <a:rPr kumimoji="1" lang="en-US" altLang="zh-CN" dirty="0"/>
              <a:t>/</a:t>
            </a:r>
            <a:r>
              <a:rPr kumimoji="1" lang="zh-CN" altLang="en-US" dirty="0"/>
              <a:t>默认配置</a:t>
            </a:r>
          </a:p>
          <a:p>
            <a:pPr lvl="1"/>
            <a:r>
              <a:rPr kumimoji="1" lang="en-US" altLang="zh-CN" dirty="0"/>
              <a:t>A6-SQL</a:t>
            </a:r>
            <a:r>
              <a:rPr kumimoji="1" lang="zh-CN" altLang="en-US" dirty="0"/>
              <a:t>注入漏洞</a:t>
            </a:r>
          </a:p>
          <a:p>
            <a:pPr lvl="1"/>
            <a:r>
              <a:rPr kumimoji="1" lang="en-US" altLang="zh-CN" dirty="0"/>
              <a:t>A7-XSS</a:t>
            </a:r>
            <a:r>
              <a:rPr kumimoji="1" lang="zh-CN" altLang="en-US" dirty="0"/>
              <a:t>跨站脚本攻击</a:t>
            </a:r>
            <a:r>
              <a:rPr kumimoji="1" lang="en-US" altLang="zh-CN" dirty="0"/>
              <a:t>/CSRF</a:t>
            </a:r>
          </a:p>
          <a:p>
            <a:pPr lvl="1"/>
            <a:r>
              <a:rPr kumimoji="1" lang="en-US" altLang="zh-CN" dirty="0"/>
              <a:t>A8-</a:t>
            </a:r>
            <a:r>
              <a:rPr kumimoji="1" lang="zh-CN" altLang="en-US" dirty="0"/>
              <a:t>未授权访问</a:t>
            </a:r>
            <a:r>
              <a:rPr kumimoji="1" lang="en-US" altLang="zh-CN" dirty="0"/>
              <a:t>/</a:t>
            </a:r>
            <a:r>
              <a:rPr kumimoji="1" lang="zh-CN" altLang="en-US" dirty="0"/>
              <a:t>权限绕过</a:t>
            </a:r>
          </a:p>
          <a:p>
            <a:pPr lvl="1"/>
            <a:r>
              <a:rPr kumimoji="1" lang="en-US" altLang="zh-CN" dirty="0"/>
              <a:t>A9-</a:t>
            </a:r>
            <a:r>
              <a:rPr kumimoji="1" lang="zh-CN" altLang="en-US" dirty="0"/>
              <a:t>账户体系控制不严</a:t>
            </a:r>
            <a:r>
              <a:rPr kumimoji="1" lang="en-US" altLang="zh-CN" dirty="0"/>
              <a:t>/</a:t>
            </a:r>
            <a:r>
              <a:rPr kumimoji="1" lang="zh-CN" altLang="en-US" dirty="0"/>
              <a:t>越权操作</a:t>
            </a:r>
          </a:p>
          <a:p>
            <a:pPr lvl="1"/>
            <a:r>
              <a:rPr kumimoji="1" lang="en-US" altLang="zh-CN" dirty="0"/>
              <a:t>A10-</a:t>
            </a:r>
            <a:r>
              <a:rPr kumimoji="1" lang="zh-CN" altLang="en-US" dirty="0"/>
              <a:t>内部重要资料</a:t>
            </a:r>
            <a:r>
              <a:rPr kumimoji="1" lang="en-US" altLang="zh-CN" dirty="0"/>
              <a:t>/</a:t>
            </a:r>
            <a:r>
              <a:rPr kumimoji="1" lang="zh-CN" altLang="en-US" dirty="0"/>
              <a:t>文档外泄</a:t>
            </a:r>
            <a:endParaRPr kumimoji="1" lang="en-US" altLang="zh-CN" dirty="0" smtClean="0"/>
          </a:p>
          <a:p>
            <a:pPr lvl="1"/>
            <a:endParaRPr kumimoji="1" lang="en-US" altLang="zh-CN" dirty="0" smtClean="0"/>
          </a:p>
          <a:p>
            <a:pPr lvl="1"/>
            <a:endParaRPr kumimoji="1" lang="en-US" altLang="zh-CN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847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社区的成长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招聘请附上你的招聘</a:t>
            </a:r>
            <a:r>
              <a:rPr kumimoji="1" lang="en-US" altLang="zh-CN" dirty="0" smtClean="0"/>
              <a:t>ID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7850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信息安全职位增加</a:t>
            </a:r>
            <a:r>
              <a:rPr kumimoji="1" lang="en-US" altLang="zh-CN" dirty="0" smtClean="0"/>
              <a:t>/</a:t>
            </a:r>
            <a:r>
              <a:rPr kumimoji="1" lang="zh-CN" altLang="en-US" dirty="0" smtClean="0"/>
              <a:t>薪水</a:t>
            </a:r>
            <a:r>
              <a:rPr kumimoji="1" lang="en-US" altLang="zh-CN" dirty="0" smtClean="0"/>
              <a:t>double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1895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以产品</a:t>
            </a:r>
            <a:r>
              <a:rPr kumimoji="1" lang="en-US" altLang="zh-CN" dirty="0" smtClean="0"/>
              <a:t>/</a:t>
            </a:r>
            <a:r>
              <a:rPr kumimoji="1" lang="zh-CN" altLang="en-US" dirty="0" smtClean="0"/>
              <a:t>技术取胜代替关系和渠道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众测模式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4489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我们收获了的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短期的不理解和反对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企业的恐惧和反弹（</a:t>
            </a:r>
            <a:r>
              <a:rPr kumimoji="1" lang="en-US" altLang="zh-CN" dirty="0" smtClean="0"/>
              <a:t>500w</a:t>
            </a:r>
            <a:r>
              <a:rPr kumimoji="1" lang="zh-CN" altLang="en-US" dirty="0" smtClean="0"/>
              <a:t>问题）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9552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生存与成长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生存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站着</a:t>
            </a:r>
            <a:r>
              <a:rPr kumimoji="1" lang="zh-CN" altLang="en-US" dirty="0" smtClean="0"/>
              <a:t>（政府支持</a:t>
            </a:r>
            <a:r>
              <a:rPr kumimoji="1" lang="zh-CN" altLang="en-US" dirty="0" smtClean="0"/>
              <a:t>）</a:t>
            </a:r>
            <a:endParaRPr kumimoji="1" lang="en-US" altLang="zh-CN" dirty="0" smtClean="0"/>
          </a:p>
          <a:p>
            <a:r>
              <a:rPr kumimoji="1" lang="zh-CN" altLang="en-US" dirty="0" smtClean="0"/>
              <a:t>成长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自然（</a:t>
            </a:r>
            <a:r>
              <a:rPr kumimoji="1" lang="zh-CN" altLang="en-US" dirty="0" smtClean="0"/>
              <a:t>顺随环境</a:t>
            </a:r>
            <a:r>
              <a:rPr kumimoji="1" lang="zh-CN" altLang="en-US" dirty="0" smtClean="0"/>
              <a:t>可能做</a:t>
            </a:r>
            <a:r>
              <a:rPr kumimoji="1" lang="zh-CN" altLang="en-US" dirty="0" smtClean="0"/>
              <a:t>更多的事情）</a:t>
            </a:r>
            <a:endParaRPr kumimoji="1" lang="en-US" altLang="zh-CN" dirty="0" smtClean="0"/>
          </a:p>
          <a:p>
            <a:pPr lvl="1"/>
            <a:endParaRPr kumimoji="1" lang="en-US" altLang="zh-CN" dirty="0" smtClean="0"/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3623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譬如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白帽子的理想生活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如乌云众测</a:t>
            </a:r>
            <a:r>
              <a:rPr kumimoji="1" lang="en-US" altLang="zh-CN" dirty="0" smtClean="0"/>
              <a:t>(http://</a:t>
            </a:r>
            <a:r>
              <a:rPr kumimoji="1" lang="en-US" altLang="zh-CN" dirty="0" err="1" smtClean="0"/>
              <a:t>ce.wooyun.org</a:t>
            </a:r>
            <a:r>
              <a:rPr kumimoji="1" lang="en-US" altLang="zh-CN" dirty="0" smtClean="0"/>
              <a:t>)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608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乌云是什么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第三方漏洞报告平台</a:t>
            </a:r>
            <a:endParaRPr kumimoji="1" lang="en-US" altLang="zh-CN" dirty="0" smtClean="0"/>
          </a:p>
          <a:p>
            <a:r>
              <a:rPr kumimoji="1" lang="zh-CN" altLang="en-US" dirty="0" smtClean="0"/>
              <a:t>基于漏洞的白帽</a:t>
            </a:r>
            <a:r>
              <a:rPr kumimoji="1" lang="zh-CN" altLang="en-US" dirty="0" smtClean="0"/>
              <a:t>社区</a:t>
            </a:r>
            <a:endParaRPr kumimoji="1" lang="en-US" altLang="zh-CN" dirty="0" smtClean="0"/>
          </a:p>
          <a:p>
            <a:r>
              <a:rPr kumimoji="1" lang="zh-CN" altLang="en-US" dirty="0" smtClean="0"/>
              <a:t>一定环境下特定产物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6787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Q/A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>
                <a:sym typeface="Wingdings"/>
              </a:rPr>
              <a:t>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311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乌云创立的初心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建立良好安全漏洞生态</a:t>
            </a:r>
            <a:endParaRPr kumimoji="1" lang="en-US" altLang="zh-CN" dirty="0" smtClean="0"/>
          </a:p>
          <a:p>
            <a:r>
              <a:rPr kumimoji="1" lang="zh-CN" altLang="en-US" dirty="0" smtClean="0"/>
              <a:t>提升信息安全行业水平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537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几个问题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黑客是高大上的技术职业么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做得好应该的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做不好挨批的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660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几个问题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自由分享的黑客精神还存在么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这个我们公司有需要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这个太敏感不能说啊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4571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几个问题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不能产生价值的技术本身价值大么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在一定条件下假设能够这样我们就能够那样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这种技术没什么意思我很早就知道这没什么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92706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几个问题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信息安全人才问题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黑产：</a:t>
            </a:r>
            <a:r>
              <a:rPr kumimoji="1" lang="zh-CN" altLang="en-US" dirty="0" smtClean="0"/>
              <a:t>帮我黑个站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企业：帮我招个人</a:t>
            </a:r>
            <a:endParaRPr kumimoji="1" lang="en-US" altLang="zh-CN" dirty="0" smtClean="0"/>
          </a:p>
          <a:p>
            <a:pPr lvl="1"/>
            <a:endParaRPr kumimoji="1" lang="en-US" altLang="zh-CN" dirty="0" smtClean="0"/>
          </a:p>
          <a:p>
            <a:pPr lvl="1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22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几个问题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中国会出现</a:t>
            </a:r>
            <a:r>
              <a:rPr kumimoji="1" lang="en-US" altLang="zh-CN" dirty="0" err="1" smtClean="0"/>
              <a:t>Fireeye</a:t>
            </a:r>
            <a:r>
              <a:rPr kumimoji="1" lang="zh-CN" altLang="en-US" dirty="0" smtClean="0"/>
              <a:t>么</a:t>
            </a:r>
            <a:endParaRPr kumimoji="1" lang="en-US" altLang="zh-CN" dirty="0" smtClean="0"/>
          </a:p>
          <a:p>
            <a:pPr lvl="1"/>
            <a:r>
              <a:rPr kumimoji="1" lang="zh-CN" altLang="en-US" dirty="0" smtClean="0"/>
              <a:t>这个产品的使用经过资质审核了么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74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4948</TotalTime>
  <Words>422</Words>
  <Application>Microsoft Macintosh PowerPoint</Application>
  <PresentationFormat>全屏显示(4:3)</PresentationFormat>
  <Paragraphs>130</Paragraphs>
  <Slides>30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乌云的这些年</vt:lpstr>
      <vt:lpstr>关于我</vt:lpstr>
      <vt:lpstr>乌云是什么</vt:lpstr>
      <vt:lpstr>乌云创立的初心</vt:lpstr>
      <vt:lpstr>几个问题</vt:lpstr>
      <vt:lpstr>几个问题</vt:lpstr>
      <vt:lpstr>几个问题</vt:lpstr>
      <vt:lpstr>几个问题</vt:lpstr>
      <vt:lpstr>几个问题</vt:lpstr>
      <vt:lpstr>几个问题</vt:lpstr>
      <vt:lpstr>为什么</vt:lpstr>
      <vt:lpstr>负责任漏洞披露过程（腾讯标准版）</vt:lpstr>
      <vt:lpstr>负责任漏洞披露过程（腾讯标准版）</vt:lpstr>
      <vt:lpstr>负责任漏洞披露过程（腾讯标准版）</vt:lpstr>
      <vt:lpstr>变化</vt:lpstr>
      <vt:lpstr>我们希望</vt:lpstr>
      <vt:lpstr>负责任漏洞披露过程（乌云版）</vt:lpstr>
      <vt:lpstr>负责任漏洞披露过程（乌云版）</vt:lpstr>
      <vt:lpstr>几个乌云案例</vt:lpstr>
      <vt:lpstr>负责任漏洞披露过程（乌云版）</vt:lpstr>
      <vt:lpstr>我们收获了的</vt:lpstr>
      <vt:lpstr>我们收获了的</vt:lpstr>
      <vt:lpstr>我们收获了的</vt:lpstr>
      <vt:lpstr>我们收获了的</vt:lpstr>
      <vt:lpstr>我们收获了的</vt:lpstr>
      <vt:lpstr>我们收获了的</vt:lpstr>
      <vt:lpstr>我们收获了的</vt:lpstr>
      <vt:lpstr>生存与成长</vt:lpstr>
      <vt:lpstr>譬如</vt:lpstr>
      <vt:lpstr>Q/A</vt:lpstr>
    </vt:vector>
  </TitlesOfParts>
  <Company>Baidu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乌云的这些年</dc:title>
  <dc:creator>Fang xssshell</dc:creator>
  <cp:lastModifiedBy>Fang xssshell</cp:lastModifiedBy>
  <cp:revision>31</cp:revision>
  <dcterms:created xsi:type="dcterms:W3CDTF">2014-08-16T17:01:05Z</dcterms:created>
  <dcterms:modified xsi:type="dcterms:W3CDTF">2014-08-20T03:41:56Z</dcterms:modified>
</cp:coreProperties>
</file>